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F4E1-1999-41CC-AD65-080800DD667B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C708-8CD4-4DDD-B8CA-40C29A6A56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6369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3685-C9B8-4BC6-83A5-4D05E2DCA798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6F64-51A0-4766-AC2E-6905700A084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0809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CF92-4110-46B4-8FD3-E5821486BF3E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C0AC-2619-4B00-A5B2-D9707BE309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9150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9097A-B29F-4069-8C10-326677911CA7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42CF-8240-4867-B940-16787E5771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10820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8E7-2226-4623-AB29-EF3E382678B4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5F9A-03CE-42F8-9674-C9A5EAB704C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78768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15ED-77A3-4FCD-94E4-6453ACC0A02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509F-816E-4CFB-8991-5EDC4553997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9277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9729-EC1B-4557-A396-3D2E748B1C6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A272-9FC4-4D45-9D3F-D9A82D41CD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6073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9658-B81C-4DBC-AE71-AD1E7372427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176B-B1D8-497F-99AE-F2D684E342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042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C20A-723F-4F08-BEBE-DA47B17073F8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41FC-D9F9-4439-8926-7C2A9659A8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161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D762-3EA4-4D04-99E0-EF4BB9AAD635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80622-0DE9-44B6-8889-0E50878BFC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9213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BA45-3728-488E-9F6F-7BCFBD1ADACD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36D2-A2CC-41ED-B4CB-4CE68C0EB8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6840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8EE14C-8E72-42FD-A227-3245E3E2F76D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382E1-1404-4FFE-99BD-62FD873B1F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pp.userapi.com/c840421/v840421191/2f3c0/U0RtJxgFJ18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76456" cy="2232248"/>
          </a:xfrm>
        </p:spPr>
        <p:txBody>
          <a:bodyPr/>
          <a:lstStyle/>
          <a:p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Рецепт хорошего настроения</a:t>
            </a:r>
            <a:b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Проверено на </a:t>
            </a:r>
            <a:r>
              <a:rPr lang="ru-RU" sz="36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себе=</a:t>
            </a:r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b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fr-CA" sz="36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8136904" cy="612775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Заместитель директора по Воспитательной работе МАОУ «СОШ № 102»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Лимонова Юлия Михайловна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429000"/>
            <a:ext cx="8136904" cy="2808312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 Если Вы учитель в школе, то от Вашего настроя</a:t>
            </a:r>
          </a:p>
          <a:p>
            <a:r>
              <a:rPr lang="ru-RU" sz="2800" dirty="0" smtClean="0"/>
              <a:t>Очень многое зависит (в том числе ученики),</a:t>
            </a:r>
          </a:p>
          <a:p>
            <a:r>
              <a:rPr lang="ru-RU" sz="2800" dirty="0" smtClean="0"/>
              <a:t> И поэтому Вам важно знать секреты, что помогут</a:t>
            </a:r>
          </a:p>
          <a:p>
            <a:r>
              <a:rPr lang="ru-RU" sz="2800" dirty="0" smtClean="0"/>
              <a:t>Поскорей восстановиться и иметь прекрасный вид:</a:t>
            </a:r>
            <a:endParaRPr lang="ru-RU" sz="2800" dirty="0"/>
          </a:p>
        </p:txBody>
      </p:sp>
      <p:pic>
        <p:nvPicPr>
          <p:cNvPr id="8193" name="Picture 1" descr="C:\Users\Юлия\Desktop\102\IMG_20160328_123256_57.jpg"/>
          <p:cNvPicPr>
            <a:picLocks noChangeAspect="1" noChangeArrowheads="1"/>
          </p:cNvPicPr>
          <p:nvPr/>
        </p:nvPicPr>
        <p:blipFill>
          <a:blip r:embed="rId3" cstate="print"/>
          <a:srcRect b="27173"/>
          <a:stretch>
            <a:fillRect/>
          </a:stretch>
        </p:blipFill>
        <p:spPr bwMode="auto">
          <a:xfrm>
            <a:off x="1619672" y="332656"/>
            <a:ext cx="577296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76672"/>
            <a:ext cx="8424936" cy="576064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Можно быстро снять усталость, принимая душ контрастный,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Понимая, что и в жизни можно все переключить.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Или, лежа в ванне с пеной, помечтать о теплом пляже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И </a:t>
            </a:r>
            <a:r>
              <a:rPr lang="ru-RU" sz="2400" dirty="0" smtClean="0"/>
              <a:t>о чем-нибудь приятном… лишь фантазию включи!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Можно съесть кусочек торта и пирожное с кремом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(Что плачевно для фигуры, но приятно для души</a:t>
            </a:r>
            <a:r>
              <a:rPr lang="ru-RU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Лучше </a:t>
            </a:r>
            <a:r>
              <a:rPr lang="ru-RU" sz="2400" dirty="0" smtClean="0"/>
              <a:t>есть побольше фруктов - </a:t>
            </a:r>
            <a:r>
              <a:rPr lang="ru-RU" sz="2400" dirty="0" smtClean="0"/>
              <a:t>круглых</a:t>
            </a:r>
            <a:r>
              <a:rPr lang="ru-RU" sz="2400" dirty="0" smtClean="0"/>
              <a:t>, ярких и полезных,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И себя хвалить почаще, вызывая позитив.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643192" cy="648072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908720"/>
            <a:ext cx="4608512" cy="5184576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Завести собачку с кошкой,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чтобы </a:t>
            </a:r>
            <a:r>
              <a:rPr lang="ru-RU" sz="2400" dirty="0" smtClean="0"/>
              <a:t>дома вас встречали,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(А еще, чтоб на работе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допоздна </a:t>
            </a:r>
            <a:r>
              <a:rPr lang="ru-RU" sz="2400" dirty="0" smtClean="0"/>
              <a:t>не застревать).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   </a:t>
            </a:r>
            <a:r>
              <a:rPr lang="ru-RU" sz="2400" dirty="0" smtClean="0"/>
              <a:t>Можно </a:t>
            </a:r>
            <a:r>
              <a:rPr lang="ru-RU" sz="2400" dirty="0" smtClean="0"/>
              <a:t>гладить им животик, </a:t>
            </a:r>
            <a:endParaRPr lang="ru-RU" sz="2400" dirty="0" smtClean="0"/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чтоб </a:t>
            </a:r>
            <a:r>
              <a:rPr lang="ru-RU" sz="2400" dirty="0" smtClean="0"/>
              <a:t>от счастья заурчали,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  </a:t>
            </a:r>
            <a:r>
              <a:rPr lang="ru-RU" sz="2400" dirty="0" smtClean="0"/>
              <a:t>Становясь </a:t>
            </a:r>
            <a:r>
              <a:rPr lang="ru-RU" sz="2400" dirty="0" smtClean="0"/>
              <a:t>чуть-чуть ребенком</a:t>
            </a:r>
            <a:r>
              <a:rPr lang="ru-RU" sz="2400" dirty="0" smtClean="0"/>
              <a:t>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</a:t>
            </a:r>
            <a:r>
              <a:rPr lang="ru-RU" sz="2400" dirty="0" smtClean="0"/>
              <a:t>с ними весело играть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6148" name="Picture 4" descr="https://pp.userapi.com/c629121/v629121786/367c7/wuJJg7dSFTY.jpg"/>
          <p:cNvPicPr>
            <a:picLocks noChangeAspect="1" noChangeArrowheads="1"/>
          </p:cNvPicPr>
          <p:nvPr/>
        </p:nvPicPr>
        <p:blipFill>
          <a:blip r:embed="rId2" cstate="print"/>
          <a:srcRect t="1515" b="13636"/>
          <a:stretch>
            <a:fillRect/>
          </a:stretch>
        </p:blipFill>
        <p:spPr bwMode="auto">
          <a:xfrm>
            <a:off x="179512" y="1412776"/>
            <a:ext cx="3818996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640960" cy="612068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Важно помнить: организму полноценный  отдых нужен,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А еще себе подарок нужно срочно подарить.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Пригласить домой  подружек, и устроить званый ужин,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Чтобы, выпив по бокалу, о работе позабыть.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И </a:t>
            </a:r>
            <a:r>
              <a:rPr lang="ru-RU" sz="2400" dirty="0" smtClean="0"/>
              <a:t>совсем неплохо было б, отодвинув все заботы,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Почитать спокойно книжку, с ней забравшись на диван,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Посмотреть хороший фильм…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               </a:t>
            </a:r>
            <a:r>
              <a:rPr lang="ru-RU" sz="2400" dirty="0" smtClean="0"/>
              <a:t>А если вам бюджет </a:t>
            </a:r>
            <a:r>
              <a:rPr lang="ru-RU" sz="2400" dirty="0" smtClean="0"/>
              <a:t>позволит,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Можно, модно нарядившись, в театр сходить и в ресторан.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80728"/>
            <a:ext cx="7992888" cy="504056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3568" y="957421"/>
            <a:ext cx="76328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Можно всем своим коллегам подарить по комплименту,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И в ответ они подарят  вам  улыбки и респект.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              </a:t>
            </a:r>
            <a:r>
              <a:rPr lang="ru-RU" sz="2400" dirty="0" smtClean="0">
                <a:latin typeface="+mj-lt"/>
              </a:rPr>
              <a:t>Скиньте </a:t>
            </a:r>
            <a:r>
              <a:rPr lang="ru-RU" sz="2400" dirty="0" smtClean="0">
                <a:latin typeface="+mj-lt"/>
              </a:rPr>
              <a:t>пару килограммов, сев на модную диету,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               И зарядкой занимайтесь, чтобы нравиться себе.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Расскажите всем на свете о своих прекрасных детях,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 о том, что их когда-то в жизни ждет большой успех.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Важно видеть перспективу и всегда стремиться к цели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Так Вы станете примером положительным для всех!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704856" cy="3096344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Я скажу вам откровенно, все рецепты выполняя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И в работу погружаясь  (нам без этого никак), </a:t>
            </a:r>
          </a:p>
          <a:p>
            <a:r>
              <a:rPr lang="ru-RU" sz="2800" dirty="0" smtClean="0"/>
              <a:t>  </a:t>
            </a:r>
            <a:r>
              <a:rPr lang="ru-RU" sz="2800" dirty="0" smtClean="0"/>
              <a:t>На </a:t>
            </a:r>
            <a:r>
              <a:rPr lang="ru-RU" sz="2800" dirty="0" smtClean="0"/>
              <a:t>плохое настроенье – по себе я точно знаю-</a:t>
            </a:r>
          </a:p>
          <a:p>
            <a:r>
              <a:rPr lang="ru-RU" sz="2800" dirty="0" smtClean="0"/>
              <a:t>  </a:t>
            </a:r>
            <a:r>
              <a:rPr lang="ru-RU" sz="2800" dirty="0" smtClean="0"/>
              <a:t>Времени </a:t>
            </a:r>
            <a:r>
              <a:rPr lang="ru-RU" sz="2800" dirty="0" smtClean="0"/>
              <a:t>совсем не будет,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Вы </a:t>
            </a:r>
            <a:r>
              <a:rPr lang="ru-RU" sz="2800" dirty="0" smtClean="0"/>
              <a:t>проверьте – это факт!</a:t>
            </a:r>
            <a:endParaRPr lang="ru-RU" sz="2800" dirty="0"/>
          </a:p>
        </p:txBody>
      </p:sp>
      <p:pic>
        <p:nvPicPr>
          <p:cNvPr id="3073" name="Picture 1" descr="https://pp.userapi.com/c840421/v840421191/2f3c0/U0RtJxgFJ18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347864" y="3140968"/>
            <a:ext cx="2592288" cy="345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28</TotalTime>
  <Words>381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135</vt:lpstr>
      <vt:lpstr>Рецепт хорошего настроения Проверено на себе=)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Олег</dc:creator>
  <cp:lastModifiedBy>Юлия</cp:lastModifiedBy>
  <cp:revision>4</cp:revision>
  <dcterms:created xsi:type="dcterms:W3CDTF">2012-07-31T14:11:19Z</dcterms:created>
  <dcterms:modified xsi:type="dcterms:W3CDTF">2017-12-20T12:06:29Z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87885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